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4"/>
  </p:notesMasterIdLst>
  <p:sldIdLst>
    <p:sldId id="278" r:id="rId2"/>
    <p:sldId id="1032" r:id="rId3"/>
    <p:sldId id="287" r:id="rId4"/>
    <p:sldId id="285" r:id="rId5"/>
    <p:sldId id="267" r:id="rId6"/>
    <p:sldId id="281" r:id="rId7"/>
    <p:sldId id="282" r:id="rId8"/>
    <p:sldId id="266" r:id="rId9"/>
    <p:sldId id="263" r:id="rId10"/>
    <p:sldId id="286" r:id="rId11"/>
    <p:sldId id="27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A49"/>
    <a:srgbClr val="BBDDA4"/>
    <a:srgbClr val="F8E1CD"/>
    <a:srgbClr val="DDEDD1"/>
    <a:srgbClr val="99CC76"/>
    <a:srgbClr val="D3DCE4"/>
    <a:srgbClr val="A8BACA"/>
    <a:srgbClr val="7C98B0"/>
    <a:srgbClr val="517696"/>
    <a:srgbClr val="26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147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29.04.2021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8104" y="4234145"/>
            <a:ext cx="3980609" cy="88965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Untertitel Platzhalter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dirty="0">
                <a:solidFill>
                  <a:srgbClr val="99CC76"/>
                </a:solidFill>
              </a:rPr>
              <a:t>Beispiellayout_</a:t>
            </a:r>
            <a:br>
              <a:rPr lang="de-DE" dirty="0">
                <a:solidFill>
                  <a:srgbClr val="99CC76"/>
                </a:solidFill>
              </a:rPr>
            </a:br>
            <a:r>
              <a:rPr lang="de-DE" dirty="0">
                <a:solidFill>
                  <a:srgbClr val="99CC76"/>
                </a:solidFill>
              </a:rPr>
              <a:t>Titelfolie_3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Blindtext Headline auf transparenter Farbfläche</a:t>
            </a: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09640" y="611640"/>
            <a:ext cx="7800480" cy="657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ts val="2401"/>
              </a:lnSpc>
            </a:pP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809640" y="1572840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Punkt 1</a:t>
            </a: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Punkt 2</a:t>
            </a: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Punkt 3</a:t>
            </a:r>
            <a:endParaRPr lang="de-AT" sz="2140" b="1" strike="noStrike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09640" y="1616531"/>
            <a:ext cx="7237080" cy="500743"/>
          </a:xfrm>
          <a:prstGeom prst="roundRect">
            <a:avLst>
              <a:gd name="adj" fmla="val 16667"/>
            </a:avLst>
          </a:prstGeom>
          <a:noFill/>
          <a:ln w="63360">
            <a:solidFill>
              <a:srgbClr val="56AA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70C311-A3BB-44F2-A262-FC7A489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658EEA-C623-4E96-A46A-C09C5CE5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80" y="404285"/>
            <a:ext cx="6697508" cy="814916"/>
          </a:xfrm>
        </p:spPr>
        <p:txBody>
          <a:bodyPr>
            <a:normAutofit/>
          </a:bodyPr>
          <a:lstStyle/>
          <a:p>
            <a:r>
              <a:rPr lang="de-DE" sz="2100" b="1" strike="noStrike" spc="-1" dirty="0">
                <a:latin typeface="Arial"/>
                <a:ea typeface="ＭＳ Ｐゴシック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de-DE" sz="21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20234-739F-4D0A-B914-BD86E43741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43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29. April 2021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423</Words>
  <Application>Microsoft Office PowerPoint</Application>
  <PresentationFormat>On-screen Show (4:3)</PresentationFormat>
  <Paragraphs>85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Uni_Ulm_Präsentation</vt:lpstr>
      <vt:lpstr>Beispiellayout_ Titelfolie_3 Blindtext Headline auf transparenter Farbfläche</vt:lpstr>
      <vt:lpstr>Agenda</vt:lpstr>
      <vt:lpstr>PowerPoint Presentation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Stefanie Erlebach</cp:lastModifiedBy>
  <cp:revision>151</cp:revision>
  <dcterms:created xsi:type="dcterms:W3CDTF">2021-01-19T07:31:11Z</dcterms:created>
  <dcterms:modified xsi:type="dcterms:W3CDTF">2021-04-29T14:40:43Z</dcterms:modified>
</cp:coreProperties>
</file>